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О кулинарных пристрастиях Владимира Маяковского в воспоминаниях  современников и не только…">
            <a:extLst>
              <a:ext uri="{FF2B5EF4-FFF2-40B4-BE49-F238E27FC236}">
                <a16:creationId xmlns:a16="http://schemas.microsoft.com/office/drawing/2014/main" id="{6E736529-B151-4490-9DA5-CCBDADAC8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631">
            <a:off x="10434183" y="-892814"/>
            <a:ext cx="2345174" cy="352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Файл:Vladimir Mayakovsky signature.svg — Википедия">
            <a:extLst>
              <a:ext uri="{FF2B5EF4-FFF2-40B4-BE49-F238E27FC236}">
                <a16:creationId xmlns:a16="http://schemas.microsoft.com/office/drawing/2014/main" id="{4F057F60-1669-466C-9B25-42F0CDE73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36"/>
          <a:stretch/>
        </p:blipFill>
        <p:spPr bwMode="auto">
          <a:xfrm rot="1365036">
            <a:off x="37172" y="46516"/>
            <a:ext cx="2771775" cy="1070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AD36A-1955-405B-99DB-413DFA9A1F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prstTxWarp prst="textCurveUp">
              <a:avLst/>
            </a:prstTxWarp>
            <a:normAutofit/>
            <a:scene3d>
              <a:camera prst="perspectiveRelaxedModerately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sz="6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  <a:reflection blurRad="6350" stA="50000" endA="300" endPos="50000" dist="29997" dir="5400000" sy="-100000" algn="bl" rotWithShape="0"/>
                </a:effectLst>
                <a:latin typeface="Mistral" panose="03090702030407020403" pitchFamily="66" charset="0"/>
              </a:rPr>
              <a:t>В. В. Маяковский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F135BC-D7EB-46E9-BACA-8A4717A06B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cap="none" dirty="0">
                <a:ln w="0"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Биография поэта</a:t>
            </a:r>
          </a:p>
        </p:txBody>
      </p:sp>
      <p:pic>
        <p:nvPicPr>
          <p:cNvPr id="1028" name="Picture 4" descr="https://hrono.ru/img/pisateli/mayak_kelin.jpg">
            <a:extLst>
              <a:ext uri="{FF2B5EF4-FFF2-40B4-BE49-F238E27FC236}">
                <a16:creationId xmlns:a16="http://schemas.microsoft.com/office/drawing/2014/main" id="{C4B4C372-5E3F-4FF6-B1B9-0B294B6F1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64" y="1062292"/>
            <a:ext cx="27813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едсмертная записка Владимира Маяковского — Викитека">
            <a:extLst>
              <a:ext uri="{FF2B5EF4-FFF2-40B4-BE49-F238E27FC236}">
                <a16:creationId xmlns:a16="http://schemas.microsoft.com/office/drawing/2014/main" id="{EB6A8D20-645E-4B95-944B-B63DC442B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4492">
            <a:off x="-325438" y="4460865"/>
            <a:ext cx="2714625" cy="16859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251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85E5-14DC-47D8-BB24-822E317F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67" y="0"/>
            <a:ext cx="11151065" cy="1456267"/>
          </a:xfrm>
        </p:spPr>
        <p:txBody>
          <a:bodyPr/>
          <a:lstStyle/>
          <a:p>
            <a:r>
              <a:rPr lang="ru-RU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Интересные факты из биографии В. Маяковского</a:t>
            </a:r>
          </a:p>
        </p:txBody>
      </p:sp>
      <p:pic>
        <p:nvPicPr>
          <p:cNvPr id="9220" name="Picture 4" descr="10 лучших фотографий Владимира Маяковского - История России в фотографиях">
            <a:extLst>
              <a:ext uri="{FF2B5EF4-FFF2-40B4-BE49-F238E27FC236}">
                <a16:creationId xmlns:a16="http://schemas.microsoft.com/office/drawing/2014/main" id="{92B9BF4B-1800-4482-B78E-D4FCD88E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261" y="3145941"/>
            <a:ext cx="2480039" cy="3490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B490267-2C7E-432B-8D35-2B0B819E9860}"/>
              </a:ext>
            </a:extLst>
          </p:cNvPr>
          <p:cNvSpPr/>
          <p:nvPr/>
        </p:nvSpPr>
        <p:spPr>
          <a:xfrm>
            <a:off x="0" y="1214036"/>
            <a:ext cx="6096000" cy="92333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r>
              <a:rPr lang="ru-RU" b="1" dirty="0"/>
              <a:t>Первый рекламщик СССР:</a:t>
            </a:r>
            <a:r>
              <a:rPr lang="ru-RU" dirty="0"/>
              <a:t> Маяковский был мастером рекламных лозунгов и создателем плакатов для «Окон РОСТА», сочетая искусство с пропагандой.</a:t>
            </a:r>
          </a:p>
        </p:txBody>
      </p:sp>
      <p:pic>
        <p:nvPicPr>
          <p:cNvPr id="10242" name="Picture 2" descr="Поэтическая реклама продуктов. Изучаем рекламные работы Маяковского /  Новости города / Сайт Москвы">
            <a:extLst>
              <a:ext uri="{FF2B5EF4-FFF2-40B4-BE49-F238E27FC236}">
                <a16:creationId xmlns:a16="http://schemas.microsoft.com/office/drawing/2014/main" id="{29173109-560C-474A-B388-00CD0EEDD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7366"/>
            <a:ext cx="3165664" cy="465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Азбука советской рекламы: агитационные плакаты Владимира Маяковского">
            <a:extLst>
              <a:ext uri="{FF2B5EF4-FFF2-40B4-BE49-F238E27FC236}">
                <a16:creationId xmlns:a16="http://schemas.microsoft.com/office/drawing/2014/main" id="{D07894CA-86FB-4E3B-B1D3-6AE037444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4900"/>
            <a:ext cx="3165664" cy="465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Владимир Маяковский — гуру российского маркетинга - 12.10.23 06:53 | Пикабу">
            <a:extLst>
              <a:ext uri="{FF2B5EF4-FFF2-40B4-BE49-F238E27FC236}">
                <a16:creationId xmlns:a16="http://schemas.microsoft.com/office/drawing/2014/main" id="{F0444303-9454-48D9-B3E8-D419A422B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58290"/>
            <a:ext cx="3165664" cy="465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Поэтическая реклама продуктов. Изучаем рекламные работы Маяковского /  Новости города / Сайт Москвы">
            <a:extLst>
              <a:ext uri="{FF2B5EF4-FFF2-40B4-BE49-F238E27FC236}">
                <a16:creationId xmlns:a16="http://schemas.microsoft.com/office/drawing/2014/main" id="{2660C065-7B0C-451A-AF2A-C09FFEDE1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50445"/>
            <a:ext cx="3095539" cy="465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Восхитительные рекламные плакаты из СССР: Маяковский, Родченко, наив и  красота | MC.today">
            <a:extLst>
              <a:ext uri="{FF2B5EF4-FFF2-40B4-BE49-F238E27FC236}">
                <a16:creationId xmlns:a16="http://schemas.microsoft.com/office/drawing/2014/main" id="{5E381E98-AEED-4DE2-9B19-D1B903813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60" y="2158290"/>
            <a:ext cx="3192124" cy="462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8CFFB5-CECC-44DF-87CC-912A18D86548}"/>
              </a:ext>
            </a:extLst>
          </p:cNvPr>
          <p:cNvSpPr/>
          <p:nvPr/>
        </p:nvSpPr>
        <p:spPr>
          <a:xfrm>
            <a:off x="6095999" y="1193112"/>
            <a:ext cx="6096000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r>
              <a:rPr lang="ru-RU" b="1" dirty="0"/>
              <a:t>Великодушие:</a:t>
            </a:r>
            <a:r>
              <a:rPr lang="ru-RU" dirty="0"/>
              <a:t> Несмотря на жесткий образ, Маяковский был очень добрым: он анонимно помогал нуждающимся старикам, которых искал сам.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DFE4F9-1985-42EF-9856-15F263948273}"/>
              </a:ext>
            </a:extLst>
          </p:cNvPr>
          <p:cNvSpPr/>
          <p:nvPr/>
        </p:nvSpPr>
        <p:spPr>
          <a:xfrm>
            <a:off x="-1" y="2124287"/>
            <a:ext cx="6174298" cy="36933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В свое время Маяковский был героем множества анекдотов.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FB1A49F-D8DB-4608-AABD-2398A9F61897}"/>
              </a:ext>
            </a:extLst>
          </p:cNvPr>
          <p:cNvSpPr/>
          <p:nvPr/>
        </p:nvSpPr>
        <p:spPr>
          <a:xfrm>
            <a:off x="3492616" y="306145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Пример анекдота:</a:t>
            </a:r>
          </a:p>
          <a:p>
            <a:r>
              <a:rPr lang="ru-RU" dirty="0"/>
              <a:t>Маяковскому говорят: </a:t>
            </a:r>
            <a:br>
              <a:rPr lang="ru-RU" dirty="0"/>
            </a:br>
            <a:r>
              <a:rPr lang="ru-RU" dirty="0"/>
              <a:t>— Вот вы писали, что «среди </a:t>
            </a:r>
            <a:r>
              <a:rPr lang="ru-RU" dirty="0" err="1"/>
              <a:t>грузинов</a:t>
            </a:r>
            <a:r>
              <a:rPr lang="ru-RU" dirty="0"/>
              <a:t> я — грузин, среди русских я -русский», а среди дураков вы кто?</a:t>
            </a:r>
            <a:br>
              <a:rPr lang="ru-RU" dirty="0"/>
            </a:br>
            <a:r>
              <a:rPr lang="ru-RU" dirty="0"/>
              <a:t>Маяковский не растерялся и говорит: </a:t>
            </a:r>
            <a:br>
              <a:rPr lang="ru-RU" dirty="0"/>
            </a:br>
            <a:r>
              <a:rPr lang="ru-RU" dirty="0"/>
              <a:t>— А среди дураков я впервые. (</a:t>
            </a:r>
            <a:r>
              <a:rPr lang="en-US" dirty="0"/>
              <a:t>anekdotovstreet.com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2143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67E17-7AAB-4164-8695-5BC341A98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DeflateTop">
              <a:avLst/>
            </a:prstTxWarp>
            <a:normAutofit/>
            <a:scene3d>
              <a:camera prst="perspectiveAbove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sz="8000" b="1" cap="none" dirty="0">
                <a:ln w="13462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Mistral" panose="03090702030407020403" pitchFamily="66" charset="0"/>
              </a:rPr>
              <a:t>Спасибо за внимание!</a:t>
            </a:r>
          </a:p>
        </p:txBody>
      </p:sp>
      <p:pic>
        <p:nvPicPr>
          <p:cNvPr id="3" name="Picture 4" descr="https://hrono.ru/img/pisateli/mayak_kelin.jpg">
            <a:extLst>
              <a:ext uri="{FF2B5EF4-FFF2-40B4-BE49-F238E27FC236}">
                <a16:creationId xmlns:a16="http://schemas.microsoft.com/office/drawing/2014/main" id="{B653DFAD-E69C-4100-8536-E0E4B08E3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2438400"/>
            <a:ext cx="27813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27089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6A3EA-9511-44C2-852F-201C5315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273" y="-367018"/>
            <a:ext cx="2938243" cy="1371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sz="7200" b="1" cap="none" spc="50" dirty="0">
                <a:ln w="0"/>
                <a:solidFill>
                  <a:schemeClr val="bg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Bahnschrift Condensed" panose="020B0502040204020203" pitchFamily="34" charset="0"/>
              </a:rPr>
              <a:t>Детство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79E02E-E35B-4338-B05B-AC80E5378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371601"/>
            <a:ext cx="7222921" cy="4383247"/>
          </a:xfrm>
        </p:spPr>
        <p:txBody>
          <a:bodyPr>
            <a:normAutofit fontScale="92500"/>
          </a:bodyPr>
          <a:lstStyle/>
          <a:p>
            <a:r>
              <a:rPr lang="ru-RU" sz="2200" dirty="0">
                <a:cs typeface="Times New Roman" panose="02020603050405020304" pitchFamily="18" charset="0"/>
              </a:rPr>
              <a:t>Владимир Маяковский родился в Грузии </a:t>
            </a:r>
            <a:r>
              <a:rPr lang="ru-RU" sz="2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19 июля 1893</a:t>
            </a:r>
            <a:r>
              <a:rPr lang="ru-RU" sz="2200" dirty="0">
                <a:cs typeface="Times New Roman" panose="02020603050405020304" pitchFamily="18" charset="0"/>
              </a:rPr>
              <a:t> году. Его отец служил лесничим в селе </a:t>
            </a:r>
            <a:r>
              <a:rPr lang="ru-RU" sz="2200" dirty="0" err="1">
                <a:cs typeface="Times New Roman" panose="02020603050405020304" pitchFamily="18" charset="0"/>
              </a:rPr>
              <a:t>Багдади</a:t>
            </a:r>
            <a:r>
              <a:rPr lang="ru-RU" sz="2200" dirty="0">
                <a:cs typeface="Times New Roman" panose="02020603050405020304" pitchFamily="18" charset="0"/>
              </a:rPr>
              <a:t>, позже семья переехала в Кутаиси. Здесь будущий поэт учился в гимназии и брал уроки рисования: с ним бесплатно занимался единственный кутаисский художник Сергей Краснуха. Когда волна первой российской революции докатилась и до Грузии, Маяковский — еще ребенком — впервые участвовал в митингах. В 1906 году, когда Владимиру Маяковскому было 13 лет, умер его отец — от заражения крови: поранил палец иглой, сшивая бумаги. До конца жизни поэт боялся бактерий: всегда носил с собой мыло, брал в путешествия складной таз, возил с собой одеколон для обтираний и тщательно следил за гигиеной.</a:t>
            </a:r>
          </a:p>
          <a:p>
            <a:endParaRPr lang="ru-RU" dirty="0"/>
          </a:p>
        </p:txBody>
      </p:sp>
      <p:pic>
        <p:nvPicPr>
          <p:cNvPr id="2050" name="Picture 2" descr="Маяковский Владимир Владимирович — биография поэта, личная жизнь, фото,  портреты, стихи, книги">
            <a:extLst>
              <a:ext uri="{FF2B5EF4-FFF2-40B4-BE49-F238E27FC236}">
                <a16:creationId xmlns:a16="http://schemas.microsoft.com/office/drawing/2014/main" id="{590B3190-AB87-40C2-977A-60C4A28D5E8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1" r="23121"/>
          <a:stretch>
            <a:fillRect/>
          </a:stretch>
        </p:blipFill>
        <p:spPr bwMode="auto"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04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F50E6F5-7347-4F21-8FF0-7FBA0EC9C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114" y="1298197"/>
            <a:ext cx="6632339" cy="5077436"/>
          </a:xfrm>
        </p:spPr>
        <p:txBody>
          <a:bodyPr>
            <a:normAutofit/>
          </a:bodyPr>
          <a:lstStyle/>
          <a:p>
            <a:r>
              <a:rPr lang="ru-RU" sz="2000" dirty="0"/>
              <a:t>После смерти отца семья оказалась в тяжелом положении. </a:t>
            </a:r>
            <a:r>
              <a:rPr lang="ru-RU" sz="2000" u="sng" dirty="0"/>
              <a:t>Маяковский вспоминал: «После похорон отца — у нас 3 рубля. Мы распродали столы и стулья. Двинулись в Москву. Зачем? Даже знакомых не было». </a:t>
            </a:r>
            <a:r>
              <a:rPr lang="ru-RU" sz="2000" dirty="0"/>
              <a:t>В московской гимназии юный поэт написал свое первое «невероятно революционное и в такой же степени безобразное» стихотворение и опубликовал его в нелегальном школьном журнале. В 1909–1910 годах Маяковского несколько раз арестовывали: он вступил в партию большевиков, работал в подпольной типографии. Сначала юного революционера отдавали «на поруки» матери, а в третий раз посадили в тюрьму. Заключение в одиночной камере Маяковский позже назвал «11 бутырских месяцев». Он писал стихи﻿, но тетрадь с лирическими опытами — «ходульными и </a:t>
            </a:r>
            <a:r>
              <a:rPr lang="ru-RU" sz="2000" dirty="0" err="1"/>
              <a:t>ревплаксивыми</a:t>
            </a:r>
            <a:r>
              <a:rPr lang="ru-RU" sz="2000" dirty="0"/>
              <a:t>», как оценил их автор, — отобрали охранники.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7621949-1D3D-40F2-A962-FE13C2AD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595" y="-73403"/>
            <a:ext cx="4221758" cy="1371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sz="7200" b="1" cap="none" spc="50" dirty="0">
                <a:ln w="0"/>
                <a:solidFill>
                  <a:schemeClr val="bg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Bahnschrift Condensed" panose="020B0502040204020203" pitchFamily="34" charset="0"/>
              </a:rPr>
              <a:t>Юность</a:t>
            </a:r>
          </a:p>
        </p:txBody>
      </p:sp>
      <p:pic>
        <p:nvPicPr>
          <p:cNvPr id="3074" name="Picture 2" descr="Культпросвет: Из тюрьмы в поэты | 31.08.2018 | Новомосковск - БезФормата">
            <a:extLst>
              <a:ext uri="{FF2B5EF4-FFF2-40B4-BE49-F238E27FC236}">
                <a16:creationId xmlns:a16="http://schemas.microsoft.com/office/drawing/2014/main" id="{56BDCA73-CC53-46C7-8230-B8CEF1D6069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r="1273"/>
          <a:stretch/>
        </p:blipFill>
        <p:spPr bwMode="auto">
          <a:xfrm>
            <a:off x="7021586" y="914400"/>
            <a:ext cx="4412608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866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9B26891-8197-41B4-9E6E-6CD6167D7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2948" y="2424418"/>
            <a:ext cx="6657506" cy="4211274"/>
          </a:xfrm>
        </p:spPr>
        <p:txBody>
          <a:bodyPr>
            <a:normAutofit/>
          </a:bodyPr>
          <a:lstStyle/>
          <a:p>
            <a:r>
              <a:rPr lang="ru-RU" dirty="0"/>
              <a:t>1918–1919 годы в биографии Владимира Маяковского ознаменованы широким распространением темы революции. Он участвовал в выпуске плакатов «Окна сатиры РОСТА», в которых создавал подписи, рисунки. В 1923 году создал творческое объединение «Левый фронт искусств» и журнал «ЛЕФ», в котором был редактором. В 1922 –1924 годах Маяковский посещает Западную Европу. В 1925 году совершил путешествие в Америку. В Америке у поэта случился короткий роман с одной русской эмигранткой, в результате которой на свет появилась дочь Маяковского, Патриция.	</a:t>
            </a:r>
          </a:p>
          <a:p>
            <a:r>
              <a:rPr lang="ru-RU" dirty="0"/>
              <a:t>Вернувшись из-за границы, поэт путешествует по СССР, пишет стихи, выступает с докладами. Стихотворения Маяковского печатались во многих газетах, журналах, изданиях.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EA1EA4F-A8ED-47CE-85A5-930936BE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33" y="513826"/>
            <a:ext cx="8909107" cy="13716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sz="7200" b="1" cap="none" spc="50" dirty="0">
                <a:ln w="0"/>
                <a:solidFill>
                  <a:schemeClr val="bg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Bahnschrift Condensed" panose="020B0502040204020203" pitchFamily="34" charset="0"/>
              </a:rPr>
              <a:t>Общественная деятельность и  путешествия</a:t>
            </a:r>
          </a:p>
        </p:txBody>
      </p:sp>
      <p:pic>
        <p:nvPicPr>
          <p:cNvPr id="5122" name="Picture 2" descr="Коллекция">
            <a:extLst>
              <a:ext uri="{FF2B5EF4-FFF2-40B4-BE49-F238E27FC236}">
                <a16:creationId xmlns:a16="http://schemas.microsoft.com/office/drawing/2014/main" id="{67BF7716-DC32-4B71-B3F7-FEFFC63FC6C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" r="8177"/>
          <a:stretch>
            <a:fillRect/>
          </a:stretch>
        </p:blipFill>
        <p:spPr bwMode="auto">
          <a:xfrm>
            <a:off x="7391354" y="1368345"/>
            <a:ext cx="3570771" cy="497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576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3D6ABBB-2E36-407E-9E5E-F6E0E24D5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9392" y="1182847"/>
            <a:ext cx="6691062" cy="4890781"/>
          </a:xfrm>
        </p:spPr>
        <p:txBody>
          <a:bodyPr>
            <a:normAutofit/>
          </a:bodyPr>
          <a:lstStyle/>
          <a:p>
            <a:r>
              <a:rPr lang="ru-RU" sz="2000" dirty="0"/>
              <a:t>В заключении Маяковский прочитал множество книг. Он мечтал о новом искусстве, новой эстетике, которая будет в корне отличаться от классической. Маяковский решил учиться живописи — сменил нескольких преподавателей и через год поступил в Московское училище живописи, ваяния и зодчества. Здесь молодой художник познакомился с Давидом </a:t>
            </a:r>
            <a:r>
              <a:rPr lang="ru-RU" sz="2000" dirty="0" err="1"/>
              <a:t>Бурлюком</a:t>
            </a:r>
            <a:r>
              <a:rPr lang="ru-RU" sz="2000" dirty="0"/>
              <a:t>, а позже — с Велимиром </a:t>
            </a:r>
            <a:r>
              <a:rPr lang="ru-RU" sz="2000" dirty="0" err="1"/>
              <a:t>Хлебниковым</a:t>
            </a:r>
            <a:r>
              <a:rPr lang="ru-RU" sz="2000" dirty="0"/>
              <a:t> и Алексеем Крученых. Маяковский вновь писал стихи, от которых его новые товарищи были в восторге. Авангардные авторы﻿ решили объединиться против «эстетики старья», и вскоре появился манифест новой творческой группы — «Пощечина общественному вкусу».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E96B86C-6ADE-4A43-816E-12D87A642D1F}"/>
              </a:ext>
            </a:extLst>
          </p:cNvPr>
          <p:cNvSpPr txBox="1">
            <a:spLocks/>
          </p:cNvSpPr>
          <p:nvPr/>
        </p:nvSpPr>
        <p:spPr>
          <a:xfrm>
            <a:off x="1746803" y="-106959"/>
            <a:ext cx="6759634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7200" b="1" cap="none" spc="50" dirty="0">
                <a:ln w="0"/>
                <a:solidFill>
                  <a:schemeClr val="bg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Bahnschrift Condensed" panose="020B0502040204020203" pitchFamily="34" charset="0"/>
              </a:rPr>
              <a:t>Начало творческого пути</a:t>
            </a:r>
          </a:p>
        </p:txBody>
      </p:sp>
      <p:pic>
        <p:nvPicPr>
          <p:cNvPr id="4098" name="Picture 2" descr="Маяковский — ставка равная жизни в 36 лет.">
            <a:extLst>
              <a:ext uri="{FF2B5EF4-FFF2-40B4-BE49-F238E27FC236}">
                <a16:creationId xmlns:a16="http://schemas.microsoft.com/office/drawing/2014/main" id="{AC2EA568-31BA-46AF-A3FA-A73BE63751A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" b="1750"/>
          <a:stretch>
            <a:fillRect/>
          </a:stretch>
        </p:blipFill>
        <p:spPr bwMode="auto"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47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ВЛАДИМИР ВЛАДИМИРОВИЧ НА ПОСТАМЕНТЕ. Возвращение памятника великому поэту |  Другой город - интернет-журнал о Самаре и Самарской области">
            <a:extLst>
              <a:ext uri="{FF2B5EF4-FFF2-40B4-BE49-F238E27FC236}">
                <a16:creationId xmlns:a16="http://schemas.microsoft.com/office/drawing/2014/main" id="{F471192C-997C-4F76-BA44-C2697525F80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" r="6718"/>
          <a:stretch/>
        </p:blipFill>
        <p:spPr bwMode="auto">
          <a:xfrm>
            <a:off x="6096000" y="1736521"/>
            <a:ext cx="564579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4D2039D-415F-42D7-9F55-37AD263DF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6170" y="1600200"/>
            <a:ext cx="6674284" cy="5029200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/>
              <a:t>Поэт гастролировал по разным городам России, выступая с лекциями и своими произведениями. В 1913 году он выпустил свой первый сборник стихов «Я!», состоящий из четырех рукописных произведений, в которых открыто критиковалась буржуазия.</a:t>
            </a:r>
          </a:p>
          <a:p>
            <a:r>
              <a:rPr lang="ru-RU" dirty="0"/>
              <a:t>Среди наиболее заметных литературных достижений в этот период — два сборника стихов Маяковского: «Простое мычание» и «Революция. </a:t>
            </a:r>
            <a:r>
              <a:rPr lang="ru-RU" dirty="0" err="1"/>
              <a:t>Поэтохроника</a:t>
            </a:r>
            <a:r>
              <a:rPr lang="ru-RU" dirty="0"/>
              <a:t>». Эти произведения были проникнуты духом революционного пыла, охватившего Россию в то время, и помогли Маяковскому утвердиться в качестве одного из ведущих представителей футуристического движения.</a:t>
            </a:r>
          </a:p>
          <a:p>
            <a:r>
              <a:rPr lang="ru-RU" dirty="0"/>
              <a:t>По мере того как разворачивалась Октябрьская революция, Маяковский продолжал писать о событиях революции, передавая в своей поэзии волнение и бурную энергию этого исторического периода. Он также участвовал в создании агитационных плакатов, используя свои художественные таланты для пропаганды большевистского дела.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9B974C9-4DAE-4309-8509-1593B6745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745" y="228600"/>
            <a:ext cx="5140559" cy="13716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sz="7200" b="1" cap="none" spc="50" dirty="0">
                <a:ln w="0"/>
                <a:solidFill>
                  <a:schemeClr val="bg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Bahnschrift Condensed" panose="020B0502040204020203" pitchFamily="34" charset="0"/>
              </a:rPr>
              <a:t>Творческий путь</a:t>
            </a:r>
          </a:p>
        </p:txBody>
      </p:sp>
    </p:spTree>
    <p:extLst>
      <p:ext uri="{BB962C8B-B14F-4D97-AF65-F5344CB8AC3E}">
        <p14:creationId xmlns:p14="http://schemas.microsoft.com/office/powerpoint/2010/main" val="491471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38C0654-C071-4F3D-BE09-EFDCCBBB3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9391" y="1702964"/>
            <a:ext cx="7402553" cy="4412609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В 1928–1929 годах Маяковский написал сатирические пьесы «Клоп» и «Баня». Обе премьеры прошли в Театре Мейерхольда. Лояльное отношение властей к «главному советскому поэту» сменилось прохладой. В 1930 году ему впервые не одобрили выезд за границу. На поэта стала яростно нападать официальная критика. Его упрекали за сатиру по отношению к явлениям, якобы побежденным, например той же бюрократии, и чиновническим проволочкам. Маяковский решил провести выставку «20 лет работы» и представить на ней результаты своего многолетнего труда. Он сам отбирал газетные статьи и рисунки, расставлял книги, развешивал по стенам плакаты. Поэту помогали Лиля Брик, его новая возлюбленная﻿ актриса Вероника Полонская и сотрудник Государственного литературного музея﻿ Артемий </a:t>
            </a:r>
            <a:r>
              <a:rPr lang="ru-RU" sz="2400" dirty="0" err="1"/>
              <a:t>Бромберг</a:t>
            </a:r>
            <a:r>
              <a:rPr lang="ru-RU" sz="2400" dirty="0"/>
              <a:t>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4D35DDD-0E8B-411C-85CF-AABE3E56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745" y="228600"/>
            <a:ext cx="5140559" cy="13716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sz="7200" b="1" cap="none" spc="50" dirty="0">
                <a:ln w="0"/>
                <a:solidFill>
                  <a:schemeClr val="bg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Bahnschrift Condensed" panose="020B0502040204020203" pitchFamily="34" charset="0"/>
              </a:rPr>
              <a:t>Творческий путь</a:t>
            </a:r>
          </a:p>
        </p:txBody>
      </p:sp>
      <p:pic>
        <p:nvPicPr>
          <p:cNvPr id="6146" name="Picture 2" descr="Купить постер (плакат) Маяковский Владимир на стену (артикул 114212) в  Москве">
            <a:extLst>
              <a:ext uri="{FF2B5EF4-FFF2-40B4-BE49-F238E27FC236}">
                <a16:creationId xmlns:a16="http://schemas.microsoft.com/office/drawing/2014/main" id="{2AC95885-1CD0-4BF9-AB73-17949E9C6EE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r="2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34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39D76331-6AD0-49DC-9580-A9F0E15EA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7962" y="2063692"/>
            <a:ext cx="6738457" cy="4389539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В начале 1930 года поэт много болел. Далее Маяковского ждала череда неудач: его выставка «20 лет работы» не принесла успеха, а премьера пьесы «Клоп» и спектакль «Баня» провалились. Душевное состояние Владимира Владимировича ухудшалось. А 14 апреля 1930 года Маяковский застрелился.</a:t>
            </a:r>
          </a:p>
          <a:p>
            <a:r>
              <a:rPr lang="ru-RU" sz="2400" dirty="0"/>
              <a:t>В честь великого поэта и драматурга названы многие объекты (например, библиотеки Маяковского, улицы, площади, парки, станции метро, кинотеатры), установлены многочисленные памятники. Театры им. Вл. Маяковского находятся в Москве, Норильске, Душанбе.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6E38BD0-D4E1-4CD5-A31A-C16AD358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745" y="228600"/>
            <a:ext cx="5140559" cy="1371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sz="72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Bahnschrift Condensed" panose="020B0502040204020203" pitchFamily="34" charset="0"/>
              </a:rPr>
              <a:t>Смерть</a:t>
            </a:r>
          </a:p>
        </p:txBody>
      </p:sp>
      <p:pic>
        <p:nvPicPr>
          <p:cNvPr id="8194" name="Picture 2" descr="Владимир Владимирович Маяковский, могилы известных людей, Москва,  Новодевичье кладбище, уч1 — Яндекс Карты">
            <a:extLst>
              <a:ext uri="{FF2B5EF4-FFF2-40B4-BE49-F238E27FC236}">
                <a16:creationId xmlns:a16="http://schemas.microsoft.com/office/drawing/2014/main" id="{1AD89A29-AF35-4983-A663-32A9F30EFDD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" r="20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849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85E5-14DC-47D8-BB24-822E317F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67" y="0"/>
            <a:ext cx="11151065" cy="1456267"/>
          </a:xfrm>
        </p:spPr>
        <p:txBody>
          <a:bodyPr/>
          <a:lstStyle/>
          <a:p>
            <a:r>
              <a:rPr lang="ru-RU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Интересные факты из биографии В. Маяковского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0B1508E-D344-41E6-942C-66506A2E52B7}"/>
              </a:ext>
            </a:extLst>
          </p:cNvPr>
          <p:cNvSpPr/>
          <p:nvPr/>
        </p:nvSpPr>
        <p:spPr>
          <a:xfrm>
            <a:off x="178965" y="953491"/>
            <a:ext cx="6096000" cy="2308324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endParaRPr lang="ru-RU" b="1" dirty="0"/>
          </a:p>
          <a:p>
            <a:r>
              <a:rPr lang="ru-RU" b="1" dirty="0"/>
              <a:t>Боялся острых предметов</a:t>
            </a:r>
          </a:p>
          <a:p>
            <a:r>
              <a:rPr lang="ru-RU" dirty="0"/>
              <a:t>После смерти отца, который умер от заражения крови в результате укола булавкой, у Маяковского была фобия повторить его судьбу. Поэтому в кармане поэта всегда был кусочек мыла. Он тщательно мыл руки, посуду, овощи и фрукты и никогда не пользовался булавками, гвоздями, иголками и вообще острыми предметами.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25358C-F165-4C0A-8308-23E110050767}"/>
              </a:ext>
            </a:extLst>
          </p:cNvPr>
          <p:cNvSpPr/>
          <p:nvPr/>
        </p:nvSpPr>
        <p:spPr>
          <a:xfrm>
            <a:off x="178965" y="3189238"/>
            <a:ext cx="6096000" cy="2308324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r>
              <a:rPr lang="ru-RU" b="1" dirty="0"/>
              <a:t>Необычно одевался</a:t>
            </a:r>
          </a:p>
          <a:p>
            <a:r>
              <a:rPr lang="ru-RU" dirty="0"/>
              <a:t>Маяковский выделялся не только ростом (без малого 1,9 метра!), громким голосом, но и необычным подходом к искусству... и к одежде. Он, за неимением денег, придумал свою знаменитую желтую блузу, которую сшил из шторы. А у сестры «стрельнул» яркую ленту для импровизированного галстука. Публика еще долго вспоминала с ужасом и содроганием этот наряд.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087A6B2-5A5B-453B-9220-EDC7FBADB9F9}"/>
              </a:ext>
            </a:extLst>
          </p:cNvPr>
          <p:cNvSpPr/>
          <p:nvPr/>
        </p:nvSpPr>
        <p:spPr>
          <a:xfrm>
            <a:off x="6096000" y="1035310"/>
            <a:ext cx="6096000" cy="17543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r>
              <a:rPr lang="ru-RU" b="1" dirty="0"/>
              <a:t>Страшно боялся одиночества</a:t>
            </a:r>
          </a:p>
          <a:p>
            <a:r>
              <a:rPr lang="ru-RU" dirty="0"/>
              <a:t>Вниманием Маяковский никогда не был обделен — вокруг него всегда было много друзей, женщин, читателей и слушателей. При этом поэт патологически боялся остаться ненужным. Страх был настолько велик, что Владимир панически боялся оставаться один в квартире. </a:t>
            </a:r>
          </a:p>
        </p:txBody>
      </p:sp>
      <p:pic>
        <p:nvPicPr>
          <p:cNvPr id="9220" name="Picture 4" descr="10 лучших фотографий Владимира Маяковского - История России в фотографиях">
            <a:extLst>
              <a:ext uri="{FF2B5EF4-FFF2-40B4-BE49-F238E27FC236}">
                <a16:creationId xmlns:a16="http://schemas.microsoft.com/office/drawing/2014/main" id="{92B9BF4B-1800-4482-B78E-D4FCD88E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261" y="3145941"/>
            <a:ext cx="2480039" cy="3490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231BF7-031D-4A9B-87F8-4D3A4C580403}"/>
              </a:ext>
            </a:extLst>
          </p:cNvPr>
          <p:cNvSpPr/>
          <p:nvPr/>
        </p:nvSpPr>
        <p:spPr>
          <a:xfrm>
            <a:off x="6274965" y="2789636"/>
            <a:ext cx="6096000" cy="1200329"/>
          </a:xfrm>
          <a:prstGeom prst="rect">
            <a:avLst/>
          </a:prstGeom>
          <a:solidFill>
            <a:srgbClr val="7030A0"/>
          </a:solidFill>
        </p:spPr>
        <p:txBody>
          <a:bodyPr>
            <a:spAutoFit/>
          </a:bodyPr>
          <a:lstStyle/>
          <a:p>
            <a:r>
              <a:rPr lang="ru-RU" dirty="0"/>
              <a:t>Уникальный почерк: Легендарная «лесенка» — это не только способ привлечь внимание, но и, по слухам, способ заработать больше, так как в то время часто платили за количество строк.</a:t>
            </a:r>
          </a:p>
        </p:txBody>
      </p:sp>
    </p:spTree>
    <p:extLst>
      <p:ext uri="{BB962C8B-B14F-4D97-AF65-F5344CB8AC3E}">
        <p14:creationId xmlns:p14="http://schemas.microsoft.com/office/powerpoint/2010/main" val="758321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84</TotalTime>
  <Words>940</Words>
  <Application>Microsoft Office PowerPoint</Application>
  <PresentationFormat>Широкоэкранный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Bahnschrift Condensed</vt:lpstr>
      <vt:lpstr>Calibri</vt:lpstr>
      <vt:lpstr>Calibri Light</vt:lpstr>
      <vt:lpstr>Mistral</vt:lpstr>
      <vt:lpstr>Monotype Corsiva</vt:lpstr>
      <vt:lpstr>Times New Roman</vt:lpstr>
      <vt:lpstr>Небесная</vt:lpstr>
      <vt:lpstr>В. В. Маяковский</vt:lpstr>
      <vt:lpstr>Детство</vt:lpstr>
      <vt:lpstr>Юность</vt:lpstr>
      <vt:lpstr>Общественная деятельность и  путешествия</vt:lpstr>
      <vt:lpstr>Презентация PowerPoint</vt:lpstr>
      <vt:lpstr>Творческий путь</vt:lpstr>
      <vt:lpstr>Творческий путь</vt:lpstr>
      <vt:lpstr>Смерть</vt:lpstr>
      <vt:lpstr>Интересные факты из биографии В. Маяковского</vt:lpstr>
      <vt:lpstr>Интересные факты из биографии В. Маяковского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В. В. Маяковский</dc:title>
  <dc:creator>Пользователь</dc:creator>
  <cp:lastModifiedBy>Пользователь</cp:lastModifiedBy>
  <cp:revision>77</cp:revision>
  <dcterms:created xsi:type="dcterms:W3CDTF">2026-03-04T16:17:36Z</dcterms:created>
  <dcterms:modified xsi:type="dcterms:W3CDTF">2026-03-04T17:42:33Z</dcterms:modified>
</cp:coreProperties>
</file>